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4AAA-97E8-4F23-8874-0D7DB1E098B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506-BE45-4DE2-A9F8-FCBBB4B31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7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4AAA-97E8-4F23-8874-0D7DB1E098B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506-BE45-4DE2-A9F8-FCBBB4B31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4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4AAA-97E8-4F23-8874-0D7DB1E098B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506-BE45-4DE2-A9F8-FCBBB4B31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4AAA-97E8-4F23-8874-0D7DB1E098B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506-BE45-4DE2-A9F8-FCBBB4B31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6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4AAA-97E8-4F23-8874-0D7DB1E098B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506-BE45-4DE2-A9F8-FCBBB4B31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4AAA-97E8-4F23-8874-0D7DB1E098B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506-BE45-4DE2-A9F8-FCBBB4B31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4AAA-97E8-4F23-8874-0D7DB1E098B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506-BE45-4DE2-A9F8-FCBBB4B31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4AAA-97E8-4F23-8874-0D7DB1E098B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506-BE45-4DE2-A9F8-FCBBB4B31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4AAA-97E8-4F23-8874-0D7DB1E098B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506-BE45-4DE2-A9F8-FCBBB4B31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4AAA-97E8-4F23-8874-0D7DB1E098B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506-BE45-4DE2-A9F8-FCBBB4B31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6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4AAA-97E8-4F23-8874-0D7DB1E098B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D506-BE45-4DE2-A9F8-FCBBB4B31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2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4AAA-97E8-4F23-8874-0D7DB1E098B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DD506-BE45-4DE2-A9F8-FCBBB4B31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4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3124200" cy="9144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Deepawali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Commonly known as Festival of Lights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Deepawali</a:t>
            </a:r>
            <a:r>
              <a:rPr lang="en-US" b="1" dirty="0" smtClean="0">
                <a:solidFill>
                  <a:srgbClr val="0070C0"/>
                </a:solidFill>
              </a:rPr>
              <a:t>  is a Sanskrit words and it means rows of </a:t>
            </a:r>
            <a:r>
              <a:rPr lang="en-US" b="1" dirty="0" err="1" smtClean="0">
                <a:solidFill>
                  <a:srgbClr val="0070C0"/>
                </a:solidFill>
              </a:rPr>
              <a:t>Diya</a:t>
            </a:r>
            <a:r>
              <a:rPr lang="en-US" b="1" dirty="0" smtClean="0">
                <a:solidFill>
                  <a:srgbClr val="0070C0"/>
                </a:solidFill>
              </a:rPr>
              <a:t> or light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It is a five day festival, celebrated annually by Hindus, Sikhs, </a:t>
            </a:r>
            <a:r>
              <a:rPr lang="en-US" b="1" dirty="0" err="1" smtClean="0">
                <a:solidFill>
                  <a:srgbClr val="FFC000"/>
                </a:solidFill>
              </a:rPr>
              <a:t>Buddists</a:t>
            </a:r>
            <a:r>
              <a:rPr lang="en-US" b="1" dirty="0" smtClean="0">
                <a:solidFill>
                  <a:srgbClr val="FFC000"/>
                </a:solidFill>
              </a:rPr>
              <a:t>, Jains, etc.</a:t>
            </a: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This year, it will be celebrated on November 4, based on the Lunar calendar</a:t>
            </a:r>
          </a:p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Celebration involves cleaning house, making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Rangoli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lighting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Diyas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offering prayers, exchange well wishes and sweets</a:t>
            </a: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Goddess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Laxmi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bestows wealth and prosperity</a:t>
            </a:r>
          </a:p>
          <a:p>
            <a:endParaRPr lang="en-US" dirty="0"/>
          </a:p>
        </p:txBody>
      </p:sp>
      <p:pic>
        <p:nvPicPr>
          <p:cNvPr id="1029" name="Picture 5" descr="C:\Users\Bharti\Desktop\D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3750" cy="15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harti\Desktop\Rango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0"/>
            <a:ext cx="2057400" cy="198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7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The Five Days </a:t>
            </a:r>
            <a:r>
              <a:rPr lang="en-US" b="1" dirty="0">
                <a:solidFill>
                  <a:srgbClr val="7030A0"/>
                </a:solidFill>
              </a:rPr>
              <a:t>of </a:t>
            </a:r>
            <a:r>
              <a:rPr lang="en-US" b="1" dirty="0" err="1" smtClean="0">
                <a:solidFill>
                  <a:srgbClr val="7030A0"/>
                </a:solidFill>
              </a:rPr>
              <a:t>Deepawali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1"/>
            <a:ext cx="8229600" cy="41224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 err="1">
                <a:solidFill>
                  <a:srgbClr val="FF0000"/>
                </a:solidFill>
              </a:rPr>
              <a:t>Dhanteras</a:t>
            </a:r>
            <a:r>
              <a:rPr lang="en-US" dirty="0"/>
              <a:t>: Goddess </a:t>
            </a:r>
            <a:r>
              <a:rPr lang="en-US" dirty="0" err="1"/>
              <a:t>Laxmi</a:t>
            </a:r>
            <a:r>
              <a:rPr lang="en-US" dirty="0"/>
              <a:t> bestows wealth and prosperity</a:t>
            </a:r>
          </a:p>
          <a:p>
            <a:pPr lvl="0"/>
            <a:r>
              <a:rPr lang="en-US" b="1" dirty="0" err="1">
                <a:solidFill>
                  <a:srgbClr val="FF0000"/>
                </a:solidFill>
              </a:rPr>
              <a:t>Chotti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Deepawali</a:t>
            </a:r>
            <a:r>
              <a:rPr lang="en-US" dirty="0"/>
              <a:t>: Triumph of good over evil. Mother places </a:t>
            </a:r>
            <a:r>
              <a:rPr lang="en-US" dirty="0" smtClean="0"/>
              <a:t>society </a:t>
            </a:r>
            <a:r>
              <a:rPr lang="en-US" dirty="0"/>
              <a:t>welfare over her own personal joy</a:t>
            </a:r>
          </a:p>
          <a:p>
            <a:pPr lvl="0"/>
            <a:r>
              <a:rPr lang="en-US" b="1" dirty="0" err="1">
                <a:solidFill>
                  <a:srgbClr val="FF0000"/>
                </a:solidFill>
              </a:rPr>
              <a:t>Deepawali</a:t>
            </a:r>
            <a:r>
              <a:rPr lang="en-US" dirty="0"/>
              <a:t>:- Lord Rama came home after defeating the </a:t>
            </a:r>
            <a:r>
              <a:rPr lang="en-US" dirty="0" smtClean="0"/>
              <a:t> </a:t>
            </a:r>
            <a:r>
              <a:rPr lang="en-US" dirty="0"/>
              <a:t>ten headed </a:t>
            </a:r>
            <a:r>
              <a:rPr lang="en-US" dirty="0" smtClean="0"/>
              <a:t>demon </a:t>
            </a:r>
            <a:r>
              <a:rPr lang="en-US" dirty="0" err="1" smtClean="0"/>
              <a:t>Ravana</a:t>
            </a:r>
            <a:r>
              <a:rPr lang="en-US" dirty="0"/>
              <a:t>. Start of </a:t>
            </a:r>
            <a:r>
              <a:rPr lang="en-US" dirty="0" smtClean="0"/>
              <a:t>Hindu </a:t>
            </a:r>
            <a:r>
              <a:rPr lang="en-US" dirty="0"/>
              <a:t>New </a:t>
            </a:r>
            <a:r>
              <a:rPr lang="en-US" dirty="0" smtClean="0"/>
              <a:t>Year.</a:t>
            </a:r>
            <a:endParaRPr lang="en-US" dirty="0"/>
          </a:p>
          <a:p>
            <a:pPr lvl="0"/>
            <a:r>
              <a:rPr lang="en-US" b="1" dirty="0" err="1">
                <a:solidFill>
                  <a:srgbClr val="FF0000"/>
                </a:solidFill>
              </a:rPr>
              <a:t>Govardhan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Pooja</a:t>
            </a:r>
            <a:r>
              <a:rPr lang="en-US" dirty="0"/>
              <a:t>: Lord Krishna lifted a mountain on his </a:t>
            </a:r>
            <a:r>
              <a:rPr lang="en-US" dirty="0" smtClean="0"/>
              <a:t>pinky </a:t>
            </a:r>
            <a:r>
              <a:rPr lang="en-US" dirty="0"/>
              <a:t>finger to protect people from torrential rains</a:t>
            </a:r>
          </a:p>
          <a:p>
            <a:pPr lvl="0"/>
            <a:r>
              <a:rPr lang="en-US" b="1" dirty="0" err="1">
                <a:solidFill>
                  <a:srgbClr val="FF0000"/>
                </a:solidFill>
              </a:rPr>
              <a:t>Bhai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Dooj</a:t>
            </a:r>
            <a:r>
              <a:rPr lang="en-US" dirty="0"/>
              <a:t>: Brother and sister strengthen the bond of love and affection by tying sacred thread to each other.</a:t>
            </a:r>
          </a:p>
          <a:p>
            <a:endParaRPr lang="en-US" dirty="0"/>
          </a:p>
        </p:txBody>
      </p:sp>
      <p:pic>
        <p:nvPicPr>
          <p:cNvPr id="2050" name="Picture 2" descr="C:\Users\Bharti\Desktop\Lax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6820"/>
            <a:ext cx="1447800" cy="182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harti\Desktop\Narkas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424202"/>
            <a:ext cx="2057400" cy="14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harti\Desktop\Ram Si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53" y="5181600"/>
            <a:ext cx="167554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harti\Desktop\Govardh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95" y="5306995"/>
            <a:ext cx="2045005" cy="15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harti\Desktop\Bhai Doo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05400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02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Significance of </a:t>
            </a:r>
            <a:r>
              <a:rPr lang="en-US" b="1" dirty="0" err="1">
                <a:solidFill>
                  <a:srgbClr val="FF0000"/>
                </a:solidFill>
              </a:rPr>
              <a:t>Deepawali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Marks the beginning of Hindu New Year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Symbolizes victory of Good over Evil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It brings together families, friends, and communities 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People renew their commitment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uphold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values of truth, non-harming, and restraint through their thoughts, words,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actions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It is time for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Daan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(charitable giving) and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Sewa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(selfless service) 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People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light lamps to remember that light triumphs over dark, knowledge prevails over ignorance, and good triumphs over evil.</a:t>
            </a:r>
          </a:p>
          <a:p>
            <a:endParaRPr lang="en-US" dirty="0"/>
          </a:p>
        </p:txBody>
      </p:sp>
      <p:pic>
        <p:nvPicPr>
          <p:cNvPr id="3074" name="Picture 2" descr="C:\Users\Bharti\Desktop\Deepawa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4999482"/>
            <a:ext cx="2362200" cy="185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harti\Desktop\Fami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72" y="5026415"/>
            <a:ext cx="2837471" cy="18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harti\Desktop\Fo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31" y="4999482"/>
            <a:ext cx="2061569" cy="18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harti\Desktop\Laxmi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99482"/>
            <a:ext cx="1900831" cy="190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2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8392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Lord Rama story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88" y="1651311"/>
            <a:ext cx="7714488" cy="360648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Ram was all set to be </a:t>
            </a:r>
            <a:r>
              <a:rPr lang="en-US" b="1" dirty="0" err="1" smtClean="0">
                <a:solidFill>
                  <a:schemeClr val="accent1"/>
                </a:solidFill>
              </a:rPr>
              <a:t>coronated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as the King of </a:t>
            </a:r>
            <a:r>
              <a:rPr lang="en-US" b="1" dirty="0" err="1">
                <a:solidFill>
                  <a:schemeClr val="accent1"/>
                </a:solidFill>
              </a:rPr>
              <a:t>Ayodhya</a:t>
            </a:r>
            <a:endParaRPr lang="en-US" b="1" dirty="0">
              <a:solidFill>
                <a:schemeClr val="accent1"/>
              </a:solidFill>
            </a:endParaRPr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His step mother, </a:t>
            </a:r>
            <a:r>
              <a:rPr lang="en-US" b="1" dirty="0" smtClean="0">
                <a:solidFill>
                  <a:schemeClr val="accent1"/>
                </a:solidFill>
              </a:rPr>
              <a:t>sends </a:t>
            </a:r>
            <a:r>
              <a:rPr lang="en-US" b="1" dirty="0">
                <a:solidFill>
                  <a:schemeClr val="accent1"/>
                </a:solidFill>
              </a:rPr>
              <a:t>him on exile for fourteen years and gives the thorn to her son</a:t>
            </a:r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Ram leaves for forest with his wife </a:t>
            </a:r>
            <a:r>
              <a:rPr lang="en-US" b="1" dirty="0" err="1">
                <a:solidFill>
                  <a:schemeClr val="accent1"/>
                </a:solidFill>
              </a:rPr>
              <a:t>Sita</a:t>
            </a:r>
            <a:r>
              <a:rPr lang="en-US" b="1" dirty="0">
                <a:solidFill>
                  <a:schemeClr val="accent1"/>
                </a:solidFill>
              </a:rPr>
              <a:t> and brother </a:t>
            </a:r>
            <a:r>
              <a:rPr lang="en-US" b="1" dirty="0" err="1">
                <a:solidFill>
                  <a:schemeClr val="accent1"/>
                </a:solidFill>
              </a:rPr>
              <a:t>Laxman</a:t>
            </a:r>
            <a:endParaRPr lang="en-US" b="1" dirty="0">
              <a:solidFill>
                <a:schemeClr val="accent1"/>
              </a:solidFill>
            </a:endParaRPr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He fights many demons, restores justice, makes new friends</a:t>
            </a:r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A demon </a:t>
            </a:r>
            <a:r>
              <a:rPr lang="en-US" b="1" dirty="0" err="1">
                <a:solidFill>
                  <a:schemeClr val="accent1"/>
                </a:solidFill>
              </a:rPr>
              <a:t>Ravana</a:t>
            </a:r>
            <a:r>
              <a:rPr lang="en-US" b="1" dirty="0">
                <a:solidFill>
                  <a:schemeClr val="accent1"/>
                </a:solidFill>
              </a:rPr>
              <a:t> abducts </a:t>
            </a:r>
            <a:r>
              <a:rPr lang="en-US" b="1" dirty="0" err="1" smtClean="0">
                <a:solidFill>
                  <a:schemeClr val="accent1"/>
                </a:solidFill>
              </a:rPr>
              <a:t>Sita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and takes her to Lanka</a:t>
            </a:r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Rama‘s army </a:t>
            </a:r>
            <a:r>
              <a:rPr lang="en-US" b="1" dirty="0" smtClean="0">
                <a:solidFill>
                  <a:schemeClr val="accent1"/>
                </a:solidFill>
              </a:rPr>
              <a:t>builds </a:t>
            </a:r>
            <a:r>
              <a:rPr lang="en-US" b="1" dirty="0">
                <a:solidFill>
                  <a:schemeClr val="accent1"/>
                </a:solidFill>
              </a:rPr>
              <a:t>a bridge between India and Lanka</a:t>
            </a:r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Rama defeats </a:t>
            </a:r>
            <a:r>
              <a:rPr lang="en-US" b="1" dirty="0" err="1">
                <a:solidFill>
                  <a:schemeClr val="accent1"/>
                </a:solidFill>
              </a:rPr>
              <a:t>Ravana</a:t>
            </a:r>
            <a:endParaRPr lang="en-US" b="1" dirty="0">
              <a:solidFill>
                <a:schemeClr val="accent1"/>
              </a:solidFill>
            </a:endParaRPr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Rama and </a:t>
            </a:r>
            <a:r>
              <a:rPr lang="en-US" b="1" dirty="0" err="1">
                <a:solidFill>
                  <a:schemeClr val="accent1"/>
                </a:solidFill>
              </a:rPr>
              <a:t>Sita</a:t>
            </a:r>
            <a:r>
              <a:rPr lang="en-US" b="1" dirty="0">
                <a:solidFill>
                  <a:schemeClr val="accent1"/>
                </a:solidFill>
              </a:rPr>
              <a:t> return to </a:t>
            </a:r>
            <a:r>
              <a:rPr lang="en-US" b="1" dirty="0" err="1">
                <a:solidFill>
                  <a:schemeClr val="accent1"/>
                </a:solidFill>
              </a:rPr>
              <a:t>Ayodhya</a:t>
            </a:r>
            <a:r>
              <a:rPr lang="en-US" b="1" dirty="0">
                <a:solidFill>
                  <a:schemeClr val="accent1"/>
                </a:solidFill>
              </a:rPr>
              <a:t> after fourteen years.</a:t>
            </a:r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People </a:t>
            </a:r>
            <a:r>
              <a:rPr lang="en-US" b="1" dirty="0" smtClean="0">
                <a:solidFill>
                  <a:schemeClr val="accent1"/>
                </a:solidFill>
              </a:rPr>
              <a:t>light </a:t>
            </a:r>
            <a:r>
              <a:rPr lang="en-US" b="1" dirty="0" err="1">
                <a:solidFill>
                  <a:schemeClr val="accent1"/>
                </a:solidFill>
              </a:rPr>
              <a:t>Diyas</a:t>
            </a:r>
            <a:r>
              <a:rPr lang="en-US" b="1" dirty="0">
                <a:solidFill>
                  <a:schemeClr val="accent1"/>
                </a:solidFill>
              </a:rPr>
              <a:t> all over the city and welcome Rama</a:t>
            </a:r>
          </a:p>
          <a:p>
            <a:pPr lvl="0"/>
            <a:r>
              <a:rPr lang="en-US" b="1" dirty="0" smtClean="0">
                <a:solidFill>
                  <a:schemeClr val="accent1"/>
                </a:solidFill>
              </a:rPr>
              <a:t>Rama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becomes King and </a:t>
            </a:r>
            <a:r>
              <a:rPr lang="en-US" b="1" dirty="0">
                <a:solidFill>
                  <a:schemeClr val="accent1"/>
                </a:solidFill>
              </a:rPr>
              <a:t>everyone lives happily under </a:t>
            </a:r>
            <a:r>
              <a:rPr lang="en-US" b="1" dirty="0" smtClean="0">
                <a:solidFill>
                  <a:schemeClr val="accent1"/>
                </a:solidFill>
              </a:rPr>
              <a:t>his </a:t>
            </a:r>
            <a:r>
              <a:rPr lang="en-US" b="1" dirty="0">
                <a:solidFill>
                  <a:schemeClr val="accent1"/>
                </a:solidFill>
              </a:rPr>
              <a:t>rule.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Bharti\Desktop\Raja 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" y="0"/>
            <a:ext cx="1319784" cy="16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harti\Desktop\Brid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9682" y="4572000"/>
            <a:ext cx="141431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harti\Desktop\Rava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2633"/>
            <a:ext cx="1447800" cy="16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Bharti\Desktop\Ram in Ayodh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0751" y="6716"/>
            <a:ext cx="1833249" cy="197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93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363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Deepawali</vt:lpstr>
      <vt:lpstr>The Five Days of Deepawali </vt:lpstr>
      <vt:lpstr>Significance of Deepawali</vt:lpstr>
      <vt:lpstr>Lord Rama story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Deepawali</dc:title>
  <dc:creator>Bharti</dc:creator>
  <cp:lastModifiedBy>Bharti</cp:lastModifiedBy>
  <cp:revision>14</cp:revision>
  <dcterms:created xsi:type="dcterms:W3CDTF">2021-09-26T01:34:54Z</dcterms:created>
  <dcterms:modified xsi:type="dcterms:W3CDTF">2021-09-26T20:13:52Z</dcterms:modified>
</cp:coreProperties>
</file>